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04"/>
  </p:normalViewPr>
  <p:slideViewPr>
    <p:cSldViewPr snapToGrid="0" snapToObjects="1">
      <p:cViewPr>
        <p:scale>
          <a:sx n="87" d="100"/>
          <a:sy n="87" d="100"/>
        </p:scale>
        <p:origin x="52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2ADDB-05D2-0A42-85A9-5524C5544378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358F63-3E20-4D41-AC3A-933DF82AF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5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358F63-3E20-4D41-AC3A-933DF82AF3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318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358F63-3E20-4D41-AC3A-933DF82AF3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40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358F63-3E20-4D41-AC3A-933DF82AF3A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934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358F63-3E20-4D41-AC3A-933DF82AF3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602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IE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11/30/18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11/30/18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11/30/18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IE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Colour</a:t>
            </a:r>
            <a:r>
              <a:rPr lang="en-US" dirty="0" smtClean="0"/>
              <a:t> Assignment Iterations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Timothy Roberts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344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0"/>
            <a:ext cx="4864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543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29000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1. Create Grid, randomize vector angles, perlin noise angles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033" y="2009273"/>
            <a:ext cx="2913867" cy="412349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275" y="2009273"/>
            <a:ext cx="2915268" cy="41254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374" y="2009273"/>
            <a:ext cx="2883953" cy="408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99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9239859" cy="135455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2. Background Particles, check edges bug, first interpolation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1997243"/>
            <a:ext cx="2839708" cy="401854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983" y="1997243"/>
            <a:ext cx="2839708" cy="40185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287" y="1997243"/>
            <a:ext cx="2865249" cy="405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728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9239859" cy="1121950"/>
          </a:xfrm>
        </p:spPr>
        <p:txBody>
          <a:bodyPr>
            <a:normAutofit/>
          </a:bodyPr>
          <a:lstStyle/>
          <a:p>
            <a:r>
              <a:rPr lang="en-US" sz="3200" dirty="0"/>
              <a:t>3</a:t>
            </a:r>
            <a:r>
              <a:rPr lang="en-US" sz="3200" dirty="0" smtClean="0"/>
              <a:t>.  Further interpolation, random </a:t>
            </a:r>
            <a:r>
              <a:rPr lang="en-US" sz="3200" dirty="0" err="1" smtClean="0"/>
              <a:t>gaussian</a:t>
            </a:r>
            <a:r>
              <a:rPr lang="en-US" sz="3200" dirty="0" smtClean="0"/>
              <a:t> position, perlin noise </a:t>
            </a:r>
            <a:r>
              <a:rPr lang="en-US" sz="3200" dirty="0" err="1" smtClean="0"/>
              <a:t>strokeweight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1961100"/>
            <a:ext cx="2865249" cy="40546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775" y="1961100"/>
            <a:ext cx="2865249" cy="40546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7872" y="1997243"/>
            <a:ext cx="2839709" cy="401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21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9239859" cy="1354554"/>
          </a:xfrm>
        </p:spPr>
        <p:txBody>
          <a:bodyPr>
            <a:normAutofit/>
          </a:bodyPr>
          <a:lstStyle/>
          <a:p>
            <a:r>
              <a:rPr lang="en-US" sz="3200" dirty="0"/>
              <a:t>4</a:t>
            </a:r>
            <a:r>
              <a:rPr lang="en-US" sz="3200" dirty="0" smtClean="0"/>
              <a:t>. Drawing over layer bug, Layers Class, Pattern bug + drawing over layers temp fix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1997243"/>
            <a:ext cx="2839709" cy="40185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1752" y="1997243"/>
            <a:ext cx="2839709" cy="401854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826" y="1997243"/>
            <a:ext cx="2865249" cy="405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52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9239859" cy="1354554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5. Set timeout attempt, playing with </a:t>
            </a:r>
            <a:r>
              <a:rPr lang="en-US" sz="3200" dirty="0" err="1" smtClean="0"/>
              <a:t>blendmodes</a:t>
            </a:r>
            <a:r>
              <a:rPr lang="en-US" sz="3200" dirty="0" smtClean="0"/>
              <a:t>, Adding a foreground layer class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1997243"/>
            <a:ext cx="2839709" cy="40185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982" y="1979171"/>
            <a:ext cx="2865249" cy="40546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826" y="1997243"/>
            <a:ext cx="2839709" cy="401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191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9239859" cy="1354554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6. </a:t>
            </a:r>
            <a:r>
              <a:rPr lang="en-US" sz="3200" dirty="0" err="1" smtClean="0"/>
              <a:t>Flowfield</a:t>
            </a:r>
            <a:r>
              <a:rPr lang="en-US" sz="3200" dirty="0" smtClean="0"/>
              <a:t> pattern fix, background and foreground development, experimenting with analogous </a:t>
            </a:r>
            <a:r>
              <a:rPr lang="en-US" sz="3200" dirty="0" err="1" smtClean="0"/>
              <a:t>colours</a:t>
            </a:r>
            <a:r>
              <a:rPr lang="en-US" sz="3200" dirty="0" smtClean="0"/>
              <a:t>, highlight layer added!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1979171"/>
            <a:ext cx="2852479" cy="40366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216" y="1979171"/>
            <a:ext cx="2852479" cy="40366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754" y="1979171"/>
            <a:ext cx="2852479" cy="403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927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9239859" cy="1354554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7. Refined </a:t>
            </a:r>
            <a:r>
              <a:rPr lang="en-US" sz="3200" dirty="0" err="1" smtClean="0"/>
              <a:t>strokeweight</a:t>
            </a:r>
            <a:r>
              <a:rPr lang="en-US" sz="3200" dirty="0" smtClean="0"/>
              <a:t>, Refined layers class &amp; extended classes, </a:t>
            </a:r>
            <a:r>
              <a:rPr lang="en-US" sz="3200" dirty="0" err="1" smtClean="0"/>
              <a:t>colour</a:t>
            </a:r>
            <a:r>
              <a:rPr lang="en-US" sz="3200" dirty="0" smtClean="0"/>
              <a:t> refinement, removed </a:t>
            </a:r>
            <a:r>
              <a:rPr lang="en-US" sz="3200" dirty="0" err="1" smtClean="0"/>
              <a:t>mouseclick</a:t>
            </a:r>
            <a:r>
              <a:rPr lang="en-US" sz="3200" dirty="0" smtClean="0"/>
              <a:t> for consistency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52" y="1979171"/>
            <a:ext cx="2863505" cy="40366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703" y="1979171"/>
            <a:ext cx="2863505" cy="40366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754" y="1979171"/>
            <a:ext cx="2868783" cy="404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366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9239859" cy="13545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8. Added magnitude slider, </a:t>
            </a:r>
            <a:r>
              <a:rPr lang="en-US" sz="3200" dirty="0" err="1" smtClean="0"/>
              <a:t>colour</a:t>
            </a:r>
            <a:r>
              <a:rPr lang="en-US" sz="3200" dirty="0" smtClean="0"/>
              <a:t> combinations and </a:t>
            </a:r>
            <a:r>
              <a:rPr lang="en-US" sz="3200" dirty="0" err="1" smtClean="0"/>
              <a:t>keypressed</a:t>
            </a:r>
            <a:r>
              <a:rPr lang="en-US" sz="3200" dirty="0" smtClean="0"/>
              <a:t> functionality 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1986611"/>
            <a:ext cx="2878345" cy="40366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0808" y="1986611"/>
            <a:ext cx="2716446" cy="40291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039" y="1986611"/>
            <a:ext cx="2721609" cy="403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14203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41</TotalTime>
  <Words>127</Words>
  <Application>Microsoft Macintosh PowerPoint</Application>
  <PresentationFormat>Widescreen</PresentationFormat>
  <Paragraphs>14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Gill Sans MT</vt:lpstr>
      <vt:lpstr>Impact</vt:lpstr>
      <vt:lpstr>Arial</vt:lpstr>
      <vt:lpstr>Badge</vt:lpstr>
      <vt:lpstr>Colour Assignment Iterations</vt:lpstr>
      <vt:lpstr>1. Create Grid, randomize vector angles, perlin noise angles</vt:lpstr>
      <vt:lpstr>2. Background Particles, check edges bug, first interpolation</vt:lpstr>
      <vt:lpstr>3.  Further interpolation, random gaussian position, perlin noise strokeweight</vt:lpstr>
      <vt:lpstr>4. Drawing over layer bug, Layers Class, Pattern bug + drawing over layers temp fix</vt:lpstr>
      <vt:lpstr>5. Set timeout attempt, playing with blendmodes, Adding a foreground layer class</vt:lpstr>
      <vt:lpstr>6. Flowfield pattern fix, background and foreground development, experimenting with analogous colours, highlight layer added!</vt:lpstr>
      <vt:lpstr>7. Refined strokeweight, Refined layers class &amp; extended classes, colour refinement, removed mouseclick for consistency</vt:lpstr>
      <vt:lpstr>8. Added magnitude slider, colour combinations and keypressed functionality 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Colour Assignment Iterations</dc:title>
  <dc:creator>Microsoft Office User</dc:creator>
  <cp:lastModifiedBy>Microsoft Office User</cp:lastModifiedBy>
  <cp:revision>6</cp:revision>
  <dcterms:created xsi:type="dcterms:W3CDTF">2018-11-30T18:19:10Z</dcterms:created>
  <dcterms:modified xsi:type="dcterms:W3CDTF">2018-11-30T19:00:56Z</dcterms:modified>
</cp:coreProperties>
</file>

<file path=docProps/thumbnail.jpeg>
</file>